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9" r:id="rId3"/>
    <p:sldId id="257" r:id="rId4"/>
    <p:sldId id="258"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5F41AD-298D-446B-875C-76B7E8B0661D}" type="datetimeFigureOut">
              <a:rPr lang="ru-RU" smtClean="0"/>
              <a:pPr/>
              <a:t>15.01.2017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001DF-0B62-45B9-87B7-461E5A3A9D3F}"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E6001DF-0B62-45B9-87B7-461E5A3A9D3F}"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E6001DF-0B62-45B9-87B7-461E5A3A9D3F}"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E6001DF-0B62-45B9-87B7-461E5A3A9D3F}"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7E68A121-B994-448D-8A82-D13396277834}" type="datetime1">
              <a:rPr lang="ru-RU" smtClean="0"/>
              <a:pPr/>
              <a:t>15.01.2017</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470D0C47-67DC-4A04-97AC-B383DB38C76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4CDC3DA6-C4D0-49D7-90B4-6DAA35A91B4E}" type="datetime1">
              <a:rPr lang="ru-RU" smtClean="0"/>
              <a:pPr/>
              <a:t>15.01.2017</a:t>
            </a:fld>
            <a:endParaRPr lang="ru-RU"/>
          </a:p>
        </p:txBody>
      </p:sp>
      <p:sp>
        <p:nvSpPr>
          <p:cNvPr id="9" name="Номер слайда 8"/>
          <p:cNvSpPr>
            <a:spLocks noGrp="1"/>
          </p:cNvSpPr>
          <p:nvPr>
            <p:ph type="sldNum" sz="quarter" idx="15"/>
          </p:nvPr>
        </p:nvSpPr>
        <p:spPr/>
        <p:txBody>
          <a:bodyPr rtlCol="0"/>
          <a:lstStyle/>
          <a:p>
            <a:fld id="{470D0C47-67DC-4A04-97AC-B383DB38C769}"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90DA9EA2-8B81-4240-AE8D-EA8E01AC522F}" type="datetime1">
              <a:rPr lang="ru-RU" smtClean="0"/>
              <a:pPr/>
              <a:t>15.01.2017</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470D0C47-67DC-4A04-97AC-B383DB38C76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E8FE936-894D-41CA-A33F-7BC8C4F5C9F5}" type="datetime1">
              <a:rPr lang="ru-RU" smtClean="0"/>
              <a:pPr/>
              <a:t>15.01.2017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0D0C47-67DC-4A04-97AC-B383DB38C769}"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CD5E4AC-317F-4E76-A91D-83DDE6D5A990}" type="datetime1">
              <a:rPr lang="ru-RU" smtClean="0"/>
              <a:pPr/>
              <a:t>15.01.2017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70D0C47-67DC-4A04-97AC-B383DB38C769}"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E6F6DE00-ACE3-4B4A-93E5-5DD4D769B222}" type="datetime1">
              <a:rPr lang="ru-RU" smtClean="0"/>
              <a:pPr/>
              <a:t>15.01.2017</a:t>
            </a:fld>
            <a:endParaRPr lang="ru-RU"/>
          </a:p>
        </p:txBody>
      </p:sp>
      <p:sp>
        <p:nvSpPr>
          <p:cNvPr id="7" name="Номер слайда 6"/>
          <p:cNvSpPr>
            <a:spLocks noGrp="1"/>
          </p:cNvSpPr>
          <p:nvPr>
            <p:ph type="sldNum" sz="quarter" idx="11"/>
          </p:nvPr>
        </p:nvSpPr>
        <p:spPr/>
        <p:txBody>
          <a:bodyPr rtlCol="0"/>
          <a:lstStyle/>
          <a:p>
            <a:fld id="{470D0C47-67DC-4A04-97AC-B383DB38C769}"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CA4AF40-EB47-46F1-AAC4-CD876A795C87}" type="datetime1">
              <a:rPr lang="ru-RU" smtClean="0"/>
              <a:pPr/>
              <a:t>15.01.2017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70D0C47-67DC-4A04-97AC-B383DB38C76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4C11BE4F-379F-4B46-9914-EA0F68F01F4F}" type="datetime1">
              <a:rPr lang="ru-RU" smtClean="0"/>
              <a:pPr/>
              <a:t>15.01.2017</a:t>
            </a:fld>
            <a:endParaRPr lang="ru-RU"/>
          </a:p>
        </p:txBody>
      </p:sp>
      <p:sp>
        <p:nvSpPr>
          <p:cNvPr id="22" name="Номер слайда 21"/>
          <p:cNvSpPr>
            <a:spLocks noGrp="1"/>
          </p:cNvSpPr>
          <p:nvPr>
            <p:ph type="sldNum" sz="quarter" idx="15"/>
          </p:nvPr>
        </p:nvSpPr>
        <p:spPr/>
        <p:txBody>
          <a:bodyPr rtlCol="0"/>
          <a:lstStyle/>
          <a:p>
            <a:fld id="{470D0C47-67DC-4A04-97AC-B383DB38C769}"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96B1E0B4-9CB1-4888-9CAB-EF3EC3D5F865}" type="datetime1">
              <a:rPr lang="ru-RU" smtClean="0"/>
              <a:pPr/>
              <a:t>15.01.2017</a:t>
            </a:fld>
            <a:endParaRPr lang="ru-RU"/>
          </a:p>
        </p:txBody>
      </p:sp>
      <p:sp>
        <p:nvSpPr>
          <p:cNvPr id="18" name="Номер слайда 17"/>
          <p:cNvSpPr>
            <a:spLocks noGrp="1"/>
          </p:cNvSpPr>
          <p:nvPr>
            <p:ph type="sldNum" sz="quarter" idx="11"/>
          </p:nvPr>
        </p:nvSpPr>
        <p:spPr/>
        <p:txBody>
          <a:bodyPr rtlCol="0"/>
          <a:lstStyle/>
          <a:p>
            <a:fld id="{470D0C47-67DC-4A04-97AC-B383DB38C769}"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546A029-141B-4D62-BBCA-2ECE133A60EC}" type="datetime1">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0D0C47-67DC-4A04-97AC-B383DB38C76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7AA15E1-725E-450E-A060-F9BA5246C1D7}" type="datetime1">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0D0C47-67DC-4A04-97AC-B383DB38C76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21C5B7F-31D1-4405-A557-57805CB29D8C}" type="datetime1">
              <a:rPr lang="ru-RU" smtClean="0"/>
              <a:pPr/>
              <a:t>15.01.2017</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70D0C47-67DC-4A04-97AC-B383DB38C76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C:\Documents%20and%20Settings\wdg751\&#1056;&#1072;&#1073;&#1086;&#1095;&#1080;&#1081;%20&#1089;&#1090;&#1086;&#1083;\1\SHM%20%20-%20.mp3"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file:///C:\Documents%20and%20Settings\wdg751\&#1056;&#1072;&#1073;&#1086;&#1095;&#1080;&#1081;%20&#1089;&#1090;&#1086;&#1083;\SHM%20%20-%20.mp3" TargetMode="External"/><Relationship Id="rId1" Type="http://schemas.openxmlformats.org/officeDocument/2006/relationships/tags" Target="../tags/tag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wdg751\Рабочий стол\15504803.jpg"/>
          <p:cNvPicPr>
            <a:picLocks noChangeAspect="1" noChangeArrowheads="1"/>
          </p:cNvPicPr>
          <p:nvPr/>
        </p:nvPicPr>
        <p:blipFill>
          <a:blip r:embed="rId3" cstate="print"/>
          <a:srcRect/>
          <a:stretch>
            <a:fillRect/>
          </a:stretch>
        </p:blipFill>
        <p:spPr bwMode="auto">
          <a:xfrm>
            <a:off x="2339752" y="332656"/>
            <a:ext cx="6624736" cy="5148572"/>
          </a:xfrm>
          <a:prstGeom prst="rect">
            <a:avLst/>
          </a:prstGeom>
          <a:noFill/>
          <a:ln>
            <a:noFill/>
          </a:ln>
          <a:effectLst>
            <a:glow rad="1397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Подзаголовок 4"/>
          <p:cNvSpPr>
            <a:spLocks noGrp="1"/>
          </p:cNvSpPr>
          <p:nvPr>
            <p:ph type="subTitle" idx="1"/>
          </p:nvPr>
        </p:nvSpPr>
        <p:spPr>
          <a:xfrm>
            <a:off x="0" y="5849888"/>
            <a:ext cx="9144000" cy="1008112"/>
          </a:xfrm>
        </p:spPr>
        <p:txBody>
          <a:bodyPr>
            <a:normAutofit/>
          </a:bodyPr>
          <a:lstStyle/>
          <a:p>
            <a:pPr algn="r"/>
            <a:endParaRPr lang="ru-RU" sz="2000" dirty="0"/>
          </a:p>
        </p:txBody>
      </p:sp>
      <p:sp>
        <p:nvSpPr>
          <p:cNvPr id="6" name="Номер слайда 5"/>
          <p:cNvSpPr>
            <a:spLocks noGrp="1"/>
          </p:cNvSpPr>
          <p:nvPr>
            <p:ph type="sldNum" sz="quarter" idx="12"/>
          </p:nvPr>
        </p:nvSpPr>
        <p:spPr/>
        <p:txBody>
          <a:bodyPr/>
          <a:lstStyle/>
          <a:p>
            <a:fld id="{470D0C47-67DC-4A04-97AC-B383DB38C769}" type="slidenum">
              <a:rPr lang="ru-RU" smtClean="0"/>
              <a:pPr/>
              <a:t>1</a:t>
            </a:fld>
            <a:endParaRPr lang="ru-RU"/>
          </a:p>
        </p:txBody>
      </p:sp>
      <p:pic>
        <p:nvPicPr>
          <p:cNvPr id="7" name="SHM  - .mp3">
            <a:hlinkClick r:id="" action="ppaction://media"/>
          </p:cNvPr>
          <p:cNvPicPr>
            <a:picLocks noRot="1" noChangeAspect="1"/>
          </p:cNvPicPr>
          <p:nvPr>
            <a:audioFile r:link="rId1"/>
          </p:nvPr>
        </p:nvPicPr>
        <p:blipFill>
          <a:blip r:embed="rId4" cstate="print"/>
          <a:stretch>
            <a:fillRect/>
          </a:stretch>
        </p:blipFill>
        <p:spPr>
          <a:xfrm>
            <a:off x="1907704" y="332656"/>
            <a:ext cx="304800" cy="304800"/>
          </a:xfrm>
          <a:prstGeom prst="rect">
            <a:avLst/>
          </a:prstGeom>
        </p:spPr>
      </p:pic>
    </p:spTree>
  </p:cSld>
  <p:clrMapOvr>
    <a:masterClrMapping/>
  </p:clrMapOvr>
  <p:transition advTm="5578">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repeatCount="indefinite"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wdg751\Рабочий стол\осторожно.jpg"/>
          <p:cNvPicPr>
            <a:picLocks noChangeAspect="1" noChangeArrowheads="1"/>
          </p:cNvPicPr>
          <p:nvPr/>
        </p:nvPicPr>
        <p:blipFill>
          <a:blip r:embed="rId3" cstate="print"/>
          <a:srcRect/>
          <a:stretch>
            <a:fillRect/>
          </a:stretch>
        </p:blipFill>
        <p:spPr bwMode="auto">
          <a:xfrm>
            <a:off x="4716016" y="0"/>
            <a:ext cx="4176464" cy="685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Заголовок 1"/>
          <p:cNvSpPr>
            <a:spLocks noGrp="1"/>
          </p:cNvSpPr>
          <p:nvPr>
            <p:ph type="title"/>
          </p:nvPr>
        </p:nvSpPr>
        <p:spPr>
          <a:xfrm>
            <a:off x="0" y="260648"/>
            <a:ext cx="7647112" cy="1403648"/>
          </a:xfrm>
        </p:spPr>
        <p:txBody>
          <a:bodyPr>
            <a:normAutofit fontScale="90000"/>
          </a:bodyPr>
          <a:lstStyle/>
          <a:p>
            <a:r>
              <a:rPr lang="en-US" sz="4400" dirty="0" smtClean="0">
                <a:latin typeface="Arial Black" pitchFamily="34" charset="0"/>
              </a:rPr>
              <a:t/>
            </a:r>
            <a:br>
              <a:rPr lang="en-US" sz="4400" dirty="0" smtClean="0">
                <a:latin typeface="Arial Black" pitchFamily="34" charset="0"/>
              </a:rPr>
            </a:br>
            <a:r>
              <a:rPr lang="en-US" sz="4400" dirty="0" smtClean="0">
                <a:latin typeface="Arial Black" pitchFamily="34" charset="0"/>
              </a:rPr>
              <a:t/>
            </a:r>
            <a:br>
              <a:rPr lang="en-US" sz="4400" dirty="0" smtClean="0">
                <a:latin typeface="Arial Black" pitchFamily="34" charset="0"/>
              </a:rPr>
            </a:br>
            <a:r>
              <a:rPr lang="en-US" sz="4400" dirty="0" smtClean="0">
                <a:latin typeface="Arial Black" pitchFamily="34" charset="0"/>
              </a:rPr>
              <a:t/>
            </a:r>
            <a:br>
              <a:rPr lang="en-US" sz="4400" dirty="0" smtClean="0">
                <a:latin typeface="Arial Black" pitchFamily="34" charset="0"/>
              </a:rPr>
            </a:br>
            <a:r>
              <a:rPr lang="en-US" sz="4400" dirty="0" smtClean="0">
                <a:latin typeface="Arial Black" pitchFamily="34" charset="0"/>
              </a:rPr>
              <a:t>contents</a:t>
            </a:r>
            <a:r>
              <a:rPr lang="en-US" dirty="0" smtClean="0"/>
              <a:t/>
            </a:r>
            <a:br>
              <a:rPr lang="en-US" dirty="0" smtClean="0"/>
            </a:br>
            <a:r>
              <a:rPr lang="en-US" dirty="0" smtClean="0"/>
              <a:t/>
            </a:r>
            <a:br>
              <a:rPr lang="en-US" dirty="0" smtClean="0"/>
            </a:br>
            <a:endParaRPr lang="ru-RU" dirty="0"/>
          </a:p>
        </p:txBody>
      </p:sp>
      <p:sp>
        <p:nvSpPr>
          <p:cNvPr id="3" name="Содержимое 2"/>
          <p:cNvSpPr>
            <a:spLocks noGrp="1"/>
          </p:cNvSpPr>
          <p:nvPr>
            <p:ph sz="quarter" idx="1"/>
          </p:nvPr>
        </p:nvSpPr>
        <p:spPr>
          <a:xfrm>
            <a:off x="179512" y="1628800"/>
            <a:ext cx="7467600" cy="4873752"/>
          </a:xfrm>
        </p:spPr>
        <p:txBody>
          <a:bodyPr/>
          <a:lstStyle/>
          <a:p>
            <a:r>
              <a:rPr lang="en-US" dirty="0" smtClean="0">
                <a:solidFill>
                  <a:schemeClr val="accent5">
                    <a:lumMod val="75000"/>
                  </a:schemeClr>
                </a:solidFill>
                <a:latin typeface="Algerian" pitchFamily="82" charset="0"/>
              </a:rPr>
              <a:t>Beautiful planet</a:t>
            </a:r>
          </a:p>
          <a:p>
            <a:r>
              <a:rPr lang="en-US" dirty="0" smtClean="0">
                <a:solidFill>
                  <a:schemeClr val="accent5">
                    <a:lumMod val="75000"/>
                  </a:schemeClr>
                </a:solidFill>
                <a:latin typeface="Algerian" pitchFamily="82" charset="0"/>
              </a:rPr>
              <a:t>What do you see?</a:t>
            </a:r>
          </a:p>
          <a:p>
            <a:r>
              <a:rPr lang="en-US" dirty="0" smtClean="0">
                <a:solidFill>
                  <a:schemeClr val="accent5">
                    <a:lumMod val="75000"/>
                  </a:schemeClr>
                </a:solidFill>
                <a:latin typeface="Algerian" pitchFamily="82" charset="0"/>
              </a:rPr>
              <a:t>problems</a:t>
            </a:r>
          </a:p>
          <a:p>
            <a:r>
              <a:rPr lang="en-US" dirty="0" smtClean="0">
                <a:solidFill>
                  <a:schemeClr val="accent5">
                    <a:lumMod val="75000"/>
                  </a:schemeClr>
                </a:solidFill>
                <a:latin typeface="Algerian" pitchFamily="82" charset="0"/>
              </a:rPr>
              <a:t>House effect</a:t>
            </a:r>
          </a:p>
          <a:p>
            <a:r>
              <a:rPr lang="en-US" dirty="0" smtClean="0">
                <a:solidFill>
                  <a:schemeClr val="accent5">
                    <a:lumMod val="75000"/>
                  </a:schemeClr>
                </a:solidFill>
                <a:latin typeface="Algerian" pitchFamily="82" charset="0"/>
              </a:rPr>
              <a:t>Pollution</a:t>
            </a:r>
          </a:p>
          <a:p>
            <a:r>
              <a:rPr lang="en-US" dirty="0" smtClean="0">
                <a:solidFill>
                  <a:schemeClr val="accent5">
                    <a:lumMod val="75000"/>
                  </a:schemeClr>
                </a:solidFill>
                <a:latin typeface="Algerian" pitchFamily="82" charset="0"/>
              </a:rPr>
              <a:t>Stop using plastic bags</a:t>
            </a:r>
          </a:p>
          <a:p>
            <a:r>
              <a:rPr lang="en-US" dirty="0" smtClean="0">
                <a:solidFill>
                  <a:schemeClr val="accent5">
                    <a:lumMod val="75000"/>
                  </a:schemeClr>
                </a:solidFill>
                <a:latin typeface="Algerian" pitchFamily="82" charset="0"/>
              </a:rPr>
              <a:t>Save water</a:t>
            </a:r>
          </a:p>
          <a:p>
            <a:r>
              <a:rPr lang="en-US" dirty="0" smtClean="0">
                <a:solidFill>
                  <a:schemeClr val="accent5">
                    <a:lumMod val="75000"/>
                  </a:schemeClr>
                </a:solidFill>
                <a:latin typeface="Algerian" pitchFamily="82" charset="0"/>
              </a:rPr>
              <a:t>Forests</a:t>
            </a:r>
          </a:p>
          <a:p>
            <a:endParaRPr lang="en-US" dirty="0" smtClean="0">
              <a:solidFill>
                <a:schemeClr val="accent5">
                  <a:lumMod val="75000"/>
                </a:schemeClr>
              </a:solidFill>
            </a:endParaRPr>
          </a:p>
          <a:p>
            <a:endParaRPr lang="en-US" dirty="0" smtClean="0"/>
          </a:p>
          <a:p>
            <a:endParaRPr lang="en-US" dirty="0" smtClean="0"/>
          </a:p>
          <a:p>
            <a:endParaRPr lang="en-US" dirty="0" smtClean="0"/>
          </a:p>
          <a:p>
            <a:endParaRPr lang="en-US" dirty="0" smtClean="0"/>
          </a:p>
          <a:p>
            <a:endParaRPr lang="ru-RU" dirty="0"/>
          </a:p>
        </p:txBody>
      </p:sp>
      <p:sp>
        <p:nvSpPr>
          <p:cNvPr id="5" name="Номер слайда 4"/>
          <p:cNvSpPr>
            <a:spLocks noGrp="1"/>
          </p:cNvSpPr>
          <p:nvPr>
            <p:ph type="sldNum" sz="quarter" idx="15"/>
          </p:nvPr>
        </p:nvSpPr>
        <p:spPr/>
        <p:txBody>
          <a:bodyPr/>
          <a:lstStyle/>
          <a:p>
            <a:fld id="{470D0C47-67DC-4A04-97AC-B383DB38C769}" type="slidenum">
              <a:rPr lang="ru-RU" smtClean="0"/>
              <a:pPr/>
              <a:t>2</a:t>
            </a:fld>
            <a:endParaRPr lang="ru-RU"/>
          </a:p>
        </p:txBody>
      </p:sp>
    </p:spTree>
  </p:cSld>
  <p:clrMapOvr>
    <a:masterClrMapping/>
  </p:clrMapOvr>
  <p:transition advTm="9516">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0"/>
            <a:ext cx="7467600" cy="1143000"/>
          </a:xfrm>
        </p:spPr>
        <p:txBody>
          <a:bodyPr>
            <a:normAutofit/>
          </a:bodyPr>
          <a:lstStyle/>
          <a:p>
            <a:pPr algn="ctr"/>
            <a:r>
              <a:rPr lang="en-US" sz="4000" dirty="0" smtClean="0">
                <a:latin typeface="Arial Black" pitchFamily="34" charset="0"/>
              </a:rPr>
              <a:t>beautiful planet</a:t>
            </a:r>
            <a:endParaRPr lang="ru-RU" sz="4000" dirty="0">
              <a:latin typeface="Arial Black" pitchFamily="34" charset="0"/>
            </a:endParaRPr>
          </a:p>
        </p:txBody>
      </p:sp>
      <p:sp>
        <p:nvSpPr>
          <p:cNvPr id="5" name="Содержимое 4"/>
          <p:cNvSpPr>
            <a:spLocks noGrp="1"/>
          </p:cNvSpPr>
          <p:nvPr>
            <p:ph sz="quarter" idx="1"/>
          </p:nvPr>
        </p:nvSpPr>
        <p:spPr/>
        <p:txBody>
          <a:bodyPr/>
          <a:lstStyle/>
          <a:p>
            <a:r>
              <a:rPr lang="en-US" sz="2800" dirty="0" smtClean="0">
                <a:latin typeface="Tw Cen MT" pitchFamily="34" charset="0"/>
              </a:rPr>
              <a:t>We live on a beautiful planet. There are a lot of magnificent creatures on it. Different species of mammals, reptiles, birds and flowers surround us. But humans don`t note them.</a:t>
            </a:r>
            <a:br>
              <a:rPr lang="en-US" sz="2800" dirty="0" smtClean="0">
                <a:latin typeface="Tw Cen MT" pitchFamily="34" charset="0"/>
              </a:rPr>
            </a:br>
            <a:endParaRPr lang="ru-RU" sz="2800" dirty="0"/>
          </a:p>
        </p:txBody>
      </p:sp>
      <p:pic>
        <p:nvPicPr>
          <p:cNvPr id="7" name="Picture 2" descr="C:\Documents and Settings\wdg751\Рабочий стол\б.jpg"/>
          <p:cNvPicPr>
            <a:picLocks noChangeAspect="1" noChangeArrowheads="1"/>
          </p:cNvPicPr>
          <p:nvPr/>
        </p:nvPicPr>
        <p:blipFill>
          <a:blip r:embed="rId3" cstate="print">
            <a:lum bright="-10000"/>
          </a:blip>
          <a:srcRect/>
          <a:stretch>
            <a:fillRect/>
          </a:stretch>
        </p:blipFill>
        <p:spPr bwMode="auto">
          <a:xfrm>
            <a:off x="3995936" y="4005064"/>
            <a:ext cx="3841170" cy="25922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icture 3" descr="C:\Documents and Settings\wdg751\Рабочий стол\бабочка.jpg"/>
          <p:cNvPicPr>
            <a:picLocks noChangeAspect="1" noChangeArrowheads="1"/>
          </p:cNvPicPr>
          <p:nvPr/>
        </p:nvPicPr>
        <p:blipFill>
          <a:blip r:embed="rId4" cstate="print">
            <a:lum bright="-10000" contrast="-10000"/>
          </a:blip>
          <a:srcRect/>
          <a:stretch>
            <a:fillRect/>
          </a:stretch>
        </p:blipFill>
        <p:spPr bwMode="auto">
          <a:xfrm>
            <a:off x="467544" y="3573016"/>
            <a:ext cx="3693790" cy="2770343"/>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9" name="Номер слайда 8"/>
          <p:cNvSpPr>
            <a:spLocks noGrp="1"/>
          </p:cNvSpPr>
          <p:nvPr>
            <p:ph type="sldNum" sz="quarter" idx="15"/>
          </p:nvPr>
        </p:nvSpPr>
        <p:spPr/>
        <p:txBody>
          <a:bodyPr/>
          <a:lstStyle/>
          <a:p>
            <a:fld id="{470D0C47-67DC-4A04-97AC-B383DB38C769}" type="slidenum">
              <a:rPr lang="ru-RU" smtClean="0"/>
              <a:pPr/>
              <a:t>3</a:t>
            </a:fld>
            <a:endParaRPr lang="ru-RU"/>
          </a:p>
        </p:txBody>
      </p:sp>
    </p:spTree>
  </p:cSld>
  <p:clrMapOvr>
    <a:masterClrMapping/>
  </p:clrMapOvr>
  <p:transition advTm="12172">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type="subTitle" idx="4294967295"/>
          </p:nvPr>
        </p:nvSpPr>
        <p:spPr>
          <a:xfrm>
            <a:off x="179512" y="764704"/>
            <a:ext cx="8424936" cy="1371600"/>
          </a:xfrm>
        </p:spPr>
        <p:txBody>
          <a:bodyPr>
            <a:noAutofit/>
          </a:bodyPr>
          <a:lstStyle/>
          <a:p>
            <a:r>
              <a:rPr lang="en-US" dirty="0" smtClean="0">
                <a:latin typeface="Tw Cen MT" pitchFamily="34" charset="0"/>
              </a:rPr>
              <a:t>Look out of the window! What do you see? Dark constructions, dirty streets, stray dogs, many dumps. I can`t think that the human makes our planet such terrible! Humans destroy our planet.</a:t>
            </a:r>
            <a:endParaRPr lang="ru-RU" dirty="0"/>
          </a:p>
        </p:txBody>
      </p:sp>
      <p:pic>
        <p:nvPicPr>
          <p:cNvPr id="8" name="Picture 2" descr="C:\Documents and Settings\wdg751\Рабочий стол\бездом.jpg"/>
          <p:cNvPicPr>
            <a:picLocks noChangeAspect="1" noChangeArrowheads="1"/>
          </p:cNvPicPr>
          <p:nvPr/>
        </p:nvPicPr>
        <p:blipFill>
          <a:blip r:embed="rId2" cstate="print">
            <a:duotone>
              <a:prstClr val="black"/>
              <a:schemeClr val="accent5">
                <a:tint val="45000"/>
                <a:satMod val="400000"/>
              </a:schemeClr>
            </a:duotone>
          </a:blip>
          <a:srcRect/>
          <a:stretch>
            <a:fillRect/>
          </a:stretch>
        </p:blipFill>
        <p:spPr bwMode="auto">
          <a:xfrm>
            <a:off x="251520" y="2564904"/>
            <a:ext cx="2857500" cy="3810000"/>
          </a:xfrm>
          <a:prstGeom prst="rect">
            <a:avLst/>
          </a:prstGeom>
          <a:noFill/>
          <a:ln>
            <a:solidFill>
              <a:schemeClr val="tx1">
                <a:lumMod val="95000"/>
                <a:lumOff val="5000"/>
              </a:schemeClr>
            </a:solidFill>
          </a:ln>
          <a:effectLst>
            <a:softEdge rad="317500"/>
          </a:effectLst>
        </p:spPr>
      </p:pic>
      <p:pic>
        <p:nvPicPr>
          <p:cNvPr id="3076" name="Picture 4" descr="C:\Documents and Settings\wdg751\Рабочий стол\свалка.jpg"/>
          <p:cNvPicPr>
            <a:picLocks noChangeAspect="1" noChangeArrowheads="1"/>
          </p:cNvPicPr>
          <p:nvPr/>
        </p:nvPicPr>
        <p:blipFill>
          <a:blip r:embed="rId3" cstate="print">
            <a:lum bright="-10000" contrast="-20000"/>
          </a:blip>
          <a:srcRect/>
          <a:stretch>
            <a:fillRect/>
          </a:stretch>
        </p:blipFill>
        <p:spPr bwMode="auto">
          <a:xfrm>
            <a:off x="3275856" y="2132856"/>
            <a:ext cx="4988024" cy="332534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1" name="Прямоугольник 10"/>
          <p:cNvSpPr/>
          <p:nvPr/>
        </p:nvSpPr>
        <p:spPr>
          <a:xfrm>
            <a:off x="0" y="0"/>
            <a:ext cx="8820472" cy="646331"/>
          </a:xfrm>
          <a:prstGeom prst="rect">
            <a:avLst/>
          </a:prstGeom>
        </p:spPr>
        <p:txBody>
          <a:bodyPr wrap="square">
            <a:spAutoFit/>
          </a:bodyPr>
          <a:lstStyle/>
          <a:p>
            <a:pPr algn="ctr"/>
            <a:r>
              <a:rPr lang="en-US" sz="3600" dirty="0" smtClean="0">
                <a:latin typeface="Arial Black" pitchFamily="34" charset="0"/>
              </a:rPr>
              <a:t>What do you see?</a:t>
            </a:r>
            <a:endParaRPr lang="ru-RU" sz="3600" dirty="0">
              <a:latin typeface="Arial Black" pitchFamily="34" charset="0"/>
            </a:endParaRPr>
          </a:p>
        </p:txBody>
      </p:sp>
      <p:sp>
        <p:nvSpPr>
          <p:cNvPr id="12" name="Номер слайда 11"/>
          <p:cNvSpPr>
            <a:spLocks noGrp="1"/>
          </p:cNvSpPr>
          <p:nvPr>
            <p:ph type="sldNum" sz="quarter" idx="12"/>
          </p:nvPr>
        </p:nvSpPr>
        <p:spPr/>
        <p:txBody>
          <a:bodyPr/>
          <a:lstStyle/>
          <a:p>
            <a:fld id="{470D0C47-67DC-4A04-97AC-B383DB38C769}" type="slidenum">
              <a:rPr lang="ru-RU" smtClean="0"/>
              <a:pPr/>
              <a:t>4</a:t>
            </a:fld>
            <a:endParaRPr lang="ru-RU"/>
          </a:p>
        </p:txBody>
      </p:sp>
    </p:spTree>
  </p:cSld>
  <p:clrMapOvr>
    <a:masterClrMapping/>
  </p:clrMapOvr>
  <p:transition advTm="14985">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7467600" cy="836712"/>
          </a:xfrm>
        </p:spPr>
        <p:txBody>
          <a:bodyPr>
            <a:normAutofit/>
          </a:bodyPr>
          <a:lstStyle/>
          <a:p>
            <a:pPr algn="ctr"/>
            <a:r>
              <a:rPr lang="en-US" sz="4000" dirty="0" smtClean="0">
                <a:latin typeface="Arial Black" pitchFamily="34" charset="0"/>
              </a:rPr>
              <a:t>problems</a:t>
            </a:r>
            <a:endParaRPr lang="ru-RU" sz="4000" dirty="0">
              <a:latin typeface="Arial Black" pitchFamily="34" charset="0"/>
            </a:endParaRPr>
          </a:p>
        </p:txBody>
      </p:sp>
      <p:sp>
        <p:nvSpPr>
          <p:cNvPr id="8" name="Прямоугольник 7"/>
          <p:cNvSpPr/>
          <p:nvPr/>
        </p:nvSpPr>
        <p:spPr>
          <a:xfrm>
            <a:off x="179512" y="836712"/>
            <a:ext cx="8496944" cy="954107"/>
          </a:xfrm>
          <a:prstGeom prst="rect">
            <a:avLst/>
          </a:prstGeom>
        </p:spPr>
        <p:txBody>
          <a:bodyPr wrap="square">
            <a:spAutoFit/>
          </a:bodyPr>
          <a:lstStyle/>
          <a:p>
            <a:pPr algn="ctr"/>
            <a:r>
              <a:rPr lang="en-US" sz="2800" dirty="0" smtClean="0">
                <a:latin typeface="Tw Cen MT" pitchFamily="34" charset="0"/>
              </a:rPr>
              <a:t>Nowadays people must solve such problems as green house effect and pollution.</a:t>
            </a:r>
            <a:endParaRPr lang="ru-RU" sz="2800" dirty="0"/>
          </a:p>
        </p:txBody>
      </p:sp>
      <p:pic>
        <p:nvPicPr>
          <p:cNvPr id="4099" name="Picture 3" descr="C:\Documents and Settings\wdg751\Рабочий стол\стоп.jpg"/>
          <p:cNvPicPr>
            <a:picLocks noGrp="1" noChangeAspect="1" noChangeArrowheads="1"/>
          </p:cNvPicPr>
          <p:nvPr>
            <p:ph sz="quarter" idx="1"/>
          </p:nvPr>
        </p:nvPicPr>
        <p:blipFill>
          <a:blip r:embed="rId2" cstate="print">
            <a:lum bright="20000" contrast="10000"/>
          </a:blip>
          <a:srcRect t="3542" r="2813"/>
          <a:stretch>
            <a:fillRect/>
          </a:stretch>
        </p:blipFill>
        <p:spPr bwMode="auto">
          <a:xfrm>
            <a:off x="5148064" y="1844824"/>
            <a:ext cx="3157670" cy="4701009"/>
          </a:xfrm>
          <a:prstGeom prst="parallelogram">
            <a:avLst>
              <a:gd name="adj" fmla="val 18949"/>
            </a:avLst>
          </a:prstGeom>
          <a:noFill/>
          <a:ln>
            <a:solidFill>
              <a:schemeClr val="tx1">
                <a:lumMod val="75000"/>
                <a:lumOff val="25000"/>
              </a:schemeClr>
            </a:solidFill>
          </a:ln>
          <a:scene3d>
            <a:camera prst="perspectiveLeft"/>
            <a:lightRig rig="threePt" dir="t"/>
          </a:scene3d>
        </p:spPr>
      </p:pic>
      <p:pic>
        <p:nvPicPr>
          <p:cNvPr id="11" name="Picture 2" descr="C:\Documents and Settings\wdg751\Рабочий стол\wq-carbon-smoke.jpg"/>
          <p:cNvPicPr>
            <a:picLocks noChangeAspect="1" noChangeArrowheads="1"/>
          </p:cNvPicPr>
          <p:nvPr/>
        </p:nvPicPr>
        <p:blipFill>
          <a:blip r:embed="rId3" cstate="print"/>
          <a:srcRect/>
          <a:stretch>
            <a:fillRect/>
          </a:stretch>
        </p:blipFill>
        <p:spPr bwMode="auto">
          <a:xfrm>
            <a:off x="755576" y="1988840"/>
            <a:ext cx="3456384" cy="4657478"/>
          </a:xfrm>
          <a:prstGeom prst="plus">
            <a:avLst>
              <a:gd name="adj" fmla="val 20656"/>
            </a:avLst>
          </a:prstGeom>
          <a:noFill/>
          <a:scene3d>
            <a:camera prst="isometricOffAxis1Right"/>
            <a:lightRig rig="threePt" dir="t"/>
          </a:scene3d>
          <a:sp3d>
            <a:bevelT prst="relaxedInset"/>
          </a:sp3d>
        </p:spPr>
      </p:pic>
      <p:sp>
        <p:nvSpPr>
          <p:cNvPr id="13" name="Номер слайда 12"/>
          <p:cNvSpPr>
            <a:spLocks noGrp="1"/>
          </p:cNvSpPr>
          <p:nvPr>
            <p:ph type="sldNum" sz="quarter" idx="15"/>
          </p:nvPr>
        </p:nvSpPr>
        <p:spPr/>
        <p:txBody>
          <a:bodyPr/>
          <a:lstStyle/>
          <a:p>
            <a:fld id="{470D0C47-67DC-4A04-97AC-B383DB38C769}" type="slidenum">
              <a:rPr lang="ru-RU" smtClean="0"/>
              <a:pPr/>
              <a:t>5</a:t>
            </a:fld>
            <a:endParaRPr lang="ru-RU"/>
          </a:p>
        </p:txBody>
      </p:sp>
    </p:spTree>
  </p:cSld>
  <p:clrMapOvr>
    <a:masterClrMapping/>
  </p:clrMapOvr>
  <p:transition advTm="6813">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Documents and Settings\wdg751\Рабочий стол\9a386dc7be09f3d630abe30e8ec422aa.gif"/>
          <p:cNvPicPr>
            <a:picLocks noChangeAspect="1" noChangeArrowheads="1"/>
          </p:cNvPicPr>
          <p:nvPr/>
        </p:nvPicPr>
        <p:blipFill>
          <a:blip r:embed="rId3" cstate="print">
            <a:lum bright="30000" contrast="-20000"/>
          </a:blip>
          <a:srcRect/>
          <a:stretch>
            <a:fillRect/>
          </a:stretch>
        </p:blipFill>
        <p:spPr bwMode="auto">
          <a:xfrm>
            <a:off x="-1" y="0"/>
            <a:ext cx="9144001" cy="6865669"/>
          </a:xfrm>
          <a:prstGeom prst="rect">
            <a:avLst/>
          </a:prstGeom>
          <a:noFill/>
        </p:spPr>
      </p:pic>
      <p:pic>
        <p:nvPicPr>
          <p:cNvPr id="9" name="Picture 2" descr="C:\Documents and Settings\wdg751\Рабочий стол\123.jpg"/>
          <p:cNvPicPr>
            <a:picLocks noChangeAspect="1" noChangeArrowheads="1"/>
          </p:cNvPicPr>
          <p:nvPr/>
        </p:nvPicPr>
        <p:blipFill>
          <a:blip r:embed="rId4" cstate="print">
            <a:grayscl/>
            <a:lum bright="10000" contrast="-30000"/>
          </a:blip>
          <a:srcRect/>
          <a:stretch>
            <a:fillRect/>
          </a:stretch>
        </p:blipFill>
        <p:spPr bwMode="auto">
          <a:xfrm>
            <a:off x="0" y="2924944"/>
            <a:ext cx="3275856" cy="2751719"/>
          </a:xfrm>
          <a:prstGeom prst="rect">
            <a:avLst/>
          </a:prstGeom>
          <a:noFill/>
          <a:ln>
            <a:noFill/>
          </a:ln>
          <a:effectLst>
            <a:outerShdw blurRad="149987" dist="250190" dir="8460000" algn="ctr">
              <a:srgbClr val="000000">
                <a:alpha val="28000"/>
              </a:srgbClr>
            </a:outerShdw>
            <a:reflection blurRad="6350" stA="52000" endA="300" endPos="35000" dir="5400000" sy="-100000" algn="bl" rotWithShape="0"/>
          </a:effectLst>
          <a:scene3d>
            <a:camera prst="orthographicFront">
              <a:rot lat="0" lon="0" rev="0"/>
            </a:camera>
            <a:lightRig rig="contrasting" dir="t">
              <a:rot lat="0" lon="0" rev="1500000"/>
            </a:lightRig>
          </a:scene3d>
          <a:sp3d prstMaterial="metal">
            <a:bevelT w="88900" h="88900"/>
          </a:sp3d>
        </p:spPr>
      </p:pic>
      <p:sp>
        <p:nvSpPr>
          <p:cNvPr id="2" name="Заголовок 1"/>
          <p:cNvSpPr>
            <a:spLocks noGrp="1"/>
          </p:cNvSpPr>
          <p:nvPr>
            <p:ph type="title"/>
          </p:nvPr>
        </p:nvSpPr>
        <p:spPr>
          <a:xfrm>
            <a:off x="457200" y="274638"/>
            <a:ext cx="7467600" cy="634082"/>
          </a:xfrm>
        </p:spPr>
        <p:txBody>
          <a:bodyPr>
            <a:noAutofit/>
          </a:bodyPr>
          <a:lstStyle/>
          <a:p>
            <a:pPr algn="ctr"/>
            <a:r>
              <a:rPr lang="en-US" sz="4000" dirty="0" smtClean="0">
                <a:latin typeface="Arial Black" pitchFamily="34" charset="0"/>
              </a:rPr>
              <a:t>House effect</a:t>
            </a:r>
            <a:endParaRPr lang="ru-RU" sz="4000" dirty="0">
              <a:latin typeface="Arial Black" pitchFamily="34" charset="0"/>
            </a:endParaRPr>
          </a:p>
        </p:txBody>
      </p:sp>
      <p:sp>
        <p:nvSpPr>
          <p:cNvPr id="7" name="Содержимое 6"/>
          <p:cNvSpPr>
            <a:spLocks noGrp="1"/>
          </p:cNvSpPr>
          <p:nvPr>
            <p:ph sz="quarter" idx="1"/>
          </p:nvPr>
        </p:nvSpPr>
        <p:spPr>
          <a:xfrm>
            <a:off x="179512" y="980728"/>
            <a:ext cx="8496944" cy="4873752"/>
          </a:xfrm>
        </p:spPr>
        <p:txBody>
          <a:bodyPr/>
          <a:lstStyle/>
          <a:p>
            <a:pPr algn="ctr"/>
            <a:r>
              <a:rPr lang="en-US" dirty="0" smtClean="0">
                <a:latin typeface="Tw Cen MT" pitchFamily="34" charset="0"/>
              </a:rPr>
              <a:t>What do we know about green house effect? Do you know that the temperature in many towns becomes higher? It is so because of green house effect. Atmosphere surrounds our planet. Sunlight warms the atmosphere and can`t go back into space.</a:t>
            </a:r>
            <a:r>
              <a:rPr lang="en-US" dirty="0" smtClean="0"/>
              <a:t/>
            </a:r>
            <a:br>
              <a:rPr lang="en-US" dirty="0" smtClean="0"/>
            </a:br>
            <a:endParaRPr lang="ru-RU" dirty="0"/>
          </a:p>
        </p:txBody>
      </p:sp>
      <p:sp>
        <p:nvSpPr>
          <p:cNvPr id="11" name="Номер слайда 10"/>
          <p:cNvSpPr>
            <a:spLocks noGrp="1"/>
          </p:cNvSpPr>
          <p:nvPr>
            <p:ph type="sldNum" sz="quarter" idx="15"/>
          </p:nvPr>
        </p:nvSpPr>
        <p:spPr/>
        <p:txBody>
          <a:bodyPr/>
          <a:lstStyle/>
          <a:p>
            <a:fld id="{470D0C47-67DC-4A04-97AC-B383DB38C769}" type="slidenum">
              <a:rPr lang="ru-RU" smtClean="0"/>
              <a:pPr/>
              <a:t>6</a:t>
            </a:fld>
            <a:endParaRPr lang="ru-RU"/>
          </a:p>
        </p:txBody>
      </p:sp>
    </p:spTree>
  </p:cSld>
  <p:clrMapOvr>
    <a:masterClrMapping/>
  </p:clrMapOvr>
  <p:transition advTm="20328">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wdg751\Рабочий стол\гр.jpg"/>
          <p:cNvPicPr>
            <a:picLocks noChangeAspect="1" noChangeArrowheads="1"/>
          </p:cNvPicPr>
          <p:nvPr/>
        </p:nvPicPr>
        <p:blipFill>
          <a:blip r:embed="rId2" cstate="print">
            <a:lum bright="30000" contrast="20000"/>
          </a:blip>
          <a:srcRect b="9451"/>
          <a:stretch>
            <a:fillRect/>
          </a:stretch>
        </p:blipFill>
        <p:spPr bwMode="auto">
          <a:xfrm>
            <a:off x="323528" y="2708920"/>
            <a:ext cx="3820405" cy="2596548"/>
          </a:xfrm>
          <a:prstGeom prst="flowChartPunchedTape">
            <a:avLst/>
          </a:prstGeom>
          <a:noFill/>
          <a:ln>
            <a:noFill/>
          </a:ln>
          <a:effectLst>
            <a:outerShdw blurRad="225425" dist="50800" dir="5220000" algn="ctr">
              <a:srgbClr val="000000">
                <a:alpha val="33000"/>
              </a:srgbClr>
            </a:outerShdw>
            <a:reflection blurRad="6350" stA="52000" endA="300" endPos="3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2" name="Заголовок 1"/>
          <p:cNvSpPr>
            <a:spLocks noGrp="1"/>
          </p:cNvSpPr>
          <p:nvPr>
            <p:ph type="title"/>
          </p:nvPr>
        </p:nvSpPr>
        <p:spPr>
          <a:xfrm>
            <a:off x="467544" y="260648"/>
            <a:ext cx="7467600" cy="562074"/>
          </a:xfrm>
        </p:spPr>
        <p:txBody>
          <a:bodyPr>
            <a:noAutofit/>
          </a:bodyPr>
          <a:lstStyle/>
          <a:p>
            <a:pPr algn="ctr"/>
            <a:r>
              <a:rPr lang="en-US" sz="4000" dirty="0" smtClean="0">
                <a:latin typeface="Arial Black" pitchFamily="34" charset="0"/>
              </a:rPr>
              <a:t>Pollution</a:t>
            </a:r>
            <a:endParaRPr lang="ru-RU" sz="4000" dirty="0">
              <a:latin typeface="Arial Black" pitchFamily="34" charset="0"/>
            </a:endParaRPr>
          </a:p>
        </p:txBody>
      </p:sp>
      <p:sp>
        <p:nvSpPr>
          <p:cNvPr id="7" name="Содержимое 6"/>
          <p:cNvSpPr>
            <a:spLocks noGrp="1"/>
          </p:cNvSpPr>
          <p:nvPr>
            <p:ph sz="quarter" idx="1"/>
          </p:nvPr>
        </p:nvSpPr>
        <p:spPr>
          <a:xfrm>
            <a:off x="179512" y="836712"/>
            <a:ext cx="8496944" cy="4945760"/>
          </a:xfrm>
        </p:spPr>
        <p:txBody>
          <a:bodyPr/>
          <a:lstStyle/>
          <a:p>
            <a:r>
              <a:rPr lang="en-US" dirty="0" smtClean="0">
                <a:latin typeface="Tw Cen MT" pitchFamily="34" charset="0"/>
              </a:rPr>
              <a:t>And what do we know about pollution? At first, people will be healthier if pollution of curs stops. Secondly, if different countries test nuclear weapons, it will cause radioactive pollution. And if factories merge waste in rivers, water will be poisoned in those ones. </a:t>
            </a:r>
            <a:endParaRPr lang="ru-RU" dirty="0"/>
          </a:p>
        </p:txBody>
      </p:sp>
      <p:pic>
        <p:nvPicPr>
          <p:cNvPr id="9" name="Picture 3" descr="C:\Documents and Settings\wdg751\Рабочий стол\дорога.jpg"/>
          <p:cNvPicPr>
            <a:picLocks noChangeAspect="1" noChangeArrowheads="1"/>
          </p:cNvPicPr>
          <p:nvPr/>
        </p:nvPicPr>
        <p:blipFill>
          <a:blip r:embed="rId3" cstate="print">
            <a:duotone>
              <a:schemeClr val="accent5">
                <a:shade val="45000"/>
                <a:satMod val="135000"/>
              </a:schemeClr>
              <a:prstClr val="white"/>
            </a:duotone>
            <a:lum bright="-20000" contrast="20000"/>
          </a:blip>
          <a:srcRect/>
          <a:stretch>
            <a:fillRect/>
          </a:stretch>
        </p:blipFill>
        <p:spPr bwMode="auto">
          <a:xfrm>
            <a:off x="4283968" y="2420888"/>
            <a:ext cx="3147715" cy="4196953"/>
          </a:xfrm>
          <a:prstGeom prst="rect">
            <a:avLst/>
          </a:prstGeom>
          <a:noFill/>
          <a:ln>
            <a:noFill/>
          </a:ln>
          <a:effectLst>
            <a:glow rad="101600">
              <a:schemeClr val="bg1">
                <a:lumMod val="65000"/>
                <a:alpha val="60000"/>
              </a:schemeClr>
            </a:glow>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p:spPr>
      </p:pic>
      <p:sp>
        <p:nvSpPr>
          <p:cNvPr id="10" name="Номер слайда 9"/>
          <p:cNvSpPr>
            <a:spLocks noGrp="1"/>
          </p:cNvSpPr>
          <p:nvPr>
            <p:ph type="sldNum" sz="quarter" idx="15"/>
          </p:nvPr>
        </p:nvSpPr>
        <p:spPr/>
        <p:txBody>
          <a:bodyPr/>
          <a:lstStyle/>
          <a:p>
            <a:fld id="{470D0C47-67DC-4A04-97AC-B383DB38C769}" type="slidenum">
              <a:rPr lang="ru-RU" smtClean="0"/>
              <a:pPr/>
              <a:t>7</a:t>
            </a:fld>
            <a:endParaRPr lang="ru-RU"/>
          </a:p>
        </p:txBody>
      </p:sp>
    </p:spTree>
  </p:cSld>
  <p:clrMapOvr>
    <a:masterClrMapping/>
  </p:clrMapOvr>
  <p:transition advTm="20093">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descr="C:\Documents and Settings\wdg751\Рабочий стол\брелок.jpg"/>
          <p:cNvPicPr>
            <a:picLocks noChangeAspect="1" noChangeArrowheads="1"/>
          </p:cNvPicPr>
          <p:nvPr/>
        </p:nvPicPr>
        <p:blipFill>
          <a:blip r:embed="rId2" cstate="print">
            <a:lum bright="10000" contrast="10000"/>
          </a:blip>
          <a:srcRect/>
          <a:stretch>
            <a:fillRect/>
          </a:stretch>
        </p:blipFill>
        <p:spPr bwMode="auto">
          <a:xfrm>
            <a:off x="5724128" y="0"/>
            <a:ext cx="3096344" cy="2897560"/>
          </a:xfrm>
          <a:prstGeom prst="rect">
            <a:avLst/>
          </a:prstGeom>
          <a:noFill/>
        </p:spPr>
      </p:pic>
      <p:sp>
        <p:nvSpPr>
          <p:cNvPr id="2" name="Заголовок 1"/>
          <p:cNvSpPr>
            <a:spLocks noGrp="1"/>
          </p:cNvSpPr>
          <p:nvPr>
            <p:ph type="title"/>
          </p:nvPr>
        </p:nvSpPr>
        <p:spPr>
          <a:xfrm>
            <a:off x="323528" y="476672"/>
            <a:ext cx="7467600" cy="850106"/>
          </a:xfrm>
        </p:spPr>
        <p:txBody>
          <a:bodyPr>
            <a:noAutofit/>
          </a:bodyPr>
          <a:lstStyle/>
          <a:p>
            <a:pPr algn="ctr"/>
            <a:r>
              <a:rPr lang="en-US" sz="4000" dirty="0" smtClean="0">
                <a:latin typeface="Arial Black" pitchFamily="34" charset="0"/>
              </a:rPr>
              <a:t>Stop using plastic bags</a:t>
            </a:r>
            <a:r>
              <a:rPr lang="ru-RU" sz="4000" dirty="0" smtClean="0">
                <a:latin typeface="Arial Black" pitchFamily="34" charset="0"/>
              </a:rPr>
              <a:t/>
            </a:r>
            <a:br>
              <a:rPr lang="ru-RU" sz="4000" dirty="0" smtClean="0">
                <a:latin typeface="Arial Black" pitchFamily="34" charset="0"/>
              </a:rPr>
            </a:br>
            <a:endParaRPr lang="ru-RU" sz="4000" u="sng" dirty="0">
              <a:latin typeface="Arial Black" pitchFamily="34" charset="0"/>
            </a:endParaRPr>
          </a:p>
        </p:txBody>
      </p:sp>
      <p:pic>
        <p:nvPicPr>
          <p:cNvPr id="7172" name="Picture 4" descr="C:\Documents and Settings\wdg751\Рабочий стол\sea-of-plastic-bags-pix.jpg"/>
          <p:cNvPicPr>
            <a:picLocks noGrp="1" noChangeAspect="1" noChangeArrowheads="1"/>
          </p:cNvPicPr>
          <p:nvPr>
            <p:ph sz="quarter" idx="1"/>
          </p:nvPr>
        </p:nvPicPr>
        <p:blipFill>
          <a:blip r:embed="rId3" cstate="print"/>
          <a:srcRect/>
          <a:stretch>
            <a:fillRect/>
          </a:stretch>
        </p:blipFill>
        <p:spPr bwMode="auto">
          <a:xfrm>
            <a:off x="179512" y="1916832"/>
            <a:ext cx="4629672" cy="3690318"/>
          </a:xfrm>
          <a:prstGeom prst="homePlate">
            <a:avLst>
              <a:gd name="adj" fmla="val 59545"/>
            </a:avLst>
          </a:prstGeom>
          <a:noFill/>
        </p:spPr>
      </p:pic>
      <p:sp>
        <p:nvSpPr>
          <p:cNvPr id="10" name="Прямоугольник 9"/>
          <p:cNvSpPr/>
          <p:nvPr/>
        </p:nvSpPr>
        <p:spPr>
          <a:xfrm>
            <a:off x="4572000" y="3429000"/>
            <a:ext cx="4572000" cy="1938992"/>
          </a:xfrm>
          <a:prstGeom prst="rect">
            <a:avLst/>
          </a:prstGeom>
        </p:spPr>
        <p:txBody>
          <a:bodyPr>
            <a:spAutoFit/>
          </a:bodyPr>
          <a:lstStyle/>
          <a:p>
            <a:pPr algn="ctr"/>
            <a:r>
              <a:rPr lang="en-US" sz="2400" dirty="0" smtClean="0">
                <a:latin typeface="Tw Cen MT" pitchFamily="34" charset="0"/>
              </a:rPr>
              <a:t>In the environment the thrown out packages are being saved for long time and not exposed to biological decomposition.</a:t>
            </a:r>
            <a:br>
              <a:rPr lang="en-US" sz="2400" dirty="0" smtClean="0">
                <a:latin typeface="Tw Cen MT" pitchFamily="34" charset="0"/>
              </a:rPr>
            </a:br>
            <a:endParaRPr lang="ru-RU" sz="2400" dirty="0"/>
          </a:p>
        </p:txBody>
      </p:sp>
      <p:sp>
        <p:nvSpPr>
          <p:cNvPr id="11" name="Прямоугольник 10"/>
          <p:cNvSpPr/>
          <p:nvPr/>
        </p:nvSpPr>
        <p:spPr>
          <a:xfrm>
            <a:off x="323528" y="836712"/>
            <a:ext cx="4572000" cy="1384995"/>
          </a:xfrm>
          <a:prstGeom prst="rect">
            <a:avLst/>
          </a:prstGeom>
        </p:spPr>
        <p:txBody>
          <a:bodyPr>
            <a:spAutoFit/>
          </a:bodyPr>
          <a:lstStyle/>
          <a:p>
            <a:r>
              <a:rPr lang="en-US" sz="2400" dirty="0">
                <a:latin typeface="Tw Cen MT" pitchFamily="34" charset="0"/>
              </a:rPr>
              <a:t>P</a:t>
            </a:r>
            <a:r>
              <a:rPr lang="en-US" sz="2400" dirty="0" smtClean="0">
                <a:latin typeface="Tw Cen MT" pitchFamily="34" charset="0"/>
              </a:rPr>
              <a:t>eople utilize 4 trillions of packages a year.</a:t>
            </a:r>
            <a:r>
              <a:rPr lang="en-US" dirty="0" smtClean="0"/>
              <a:t/>
            </a:r>
            <a:br>
              <a:rPr lang="en-US" dirty="0" smtClean="0"/>
            </a:br>
            <a:r>
              <a:rPr lang="en-US" dirty="0" smtClean="0"/>
              <a:t/>
            </a:r>
            <a:br>
              <a:rPr lang="en-US" dirty="0" smtClean="0"/>
            </a:br>
            <a:endParaRPr lang="ru-RU" dirty="0"/>
          </a:p>
        </p:txBody>
      </p:sp>
      <p:sp>
        <p:nvSpPr>
          <p:cNvPr id="14" name="Номер слайда 13"/>
          <p:cNvSpPr>
            <a:spLocks noGrp="1"/>
          </p:cNvSpPr>
          <p:nvPr>
            <p:ph type="sldNum" sz="quarter" idx="15"/>
          </p:nvPr>
        </p:nvSpPr>
        <p:spPr/>
        <p:txBody>
          <a:bodyPr/>
          <a:lstStyle/>
          <a:p>
            <a:fld id="{470D0C47-67DC-4A04-97AC-B383DB38C769}" type="slidenum">
              <a:rPr lang="ru-RU" smtClean="0"/>
              <a:pPr/>
              <a:t>8</a:t>
            </a:fld>
            <a:endParaRPr lang="ru-RU"/>
          </a:p>
        </p:txBody>
      </p:sp>
    </p:spTree>
  </p:cSld>
  <p:clrMapOvr>
    <a:masterClrMapping/>
  </p:clrMapOvr>
  <p:transition advTm="15594">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wdg751\Рабочий стол\showletter.jpg"/>
          <p:cNvPicPr>
            <a:picLocks noGrp="1" noChangeAspect="1" noChangeArrowheads="1"/>
          </p:cNvPicPr>
          <p:nvPr>
            <p:ph sz="quarter" idx="1"/>
          </p:nvPr>
        </p:nvPicPr>
        <p:blipFill>
          <a:blip r:embed="rId2" cstate="print"/>
          <a:srcRect/>
          <a:stretch>
            <a:fillRect/>
          </a:stretch>
        </p:blipFill>
        <p:spPr bwMode="auto">
          <a:xfrm>
            <a:off x="-51085" y="0"/>
            <a:ext cx="8871557" cy="6857999"/>
          </a:xfrm>
          <a:prstGeom prst="rect">
            <a:avLst/>
          </a:prstGeom>
          <a:noFill/>
        </p:spPr>
      </p:pic>
      <p:sp>
        <p:nvSpPr>
          <p:cNvPr id="2" name="Заголовок 1"/>
          <p:cNvSpPr>
            <a:spLocks noGrp="1"/>
          </p:cNvSpPr>
          <p:nvPr>
            <p:ph type="title"/>
          </p:nvPr>
        </p:nvSpPr>
        <p:spPr>
          <a:xfrm>
            <a:off x="457200" y="0"/>
            <a:ext cx="7467600" cy="1340768"/>
          </a:xfrm>
        </p:spPr>
        <p:txBody>
          <a:bodyPr>
            <a:noAutofit/>
          </a:bodyPr>
          <a:lstStyle/>
          <a:p>
            <a:pPr algn="ctr"/>
            <a:r>
              <a:rPr lang="en-US" sz="4000" dirty="0" smtClean="0">
                <a:latin typeface="Arial Black" pitchFamily="34" charset="0"/>
              </a:rPr>
              <a:t>Save water</a:t>
            </a:r>
            <a:br>
              <a:rPr lang="en-US" sz="4000" dirty="0" smtClean="0">
                <a:latin typeface="Arial Black" pitchFamily="34" charset="0"/>
              </a:rPr>
            </a:br>
            <a:endParaRPr lang="ru-RU" sz="4000" dirty="0">
              <a:latin typeface="Arial Black" pitchFamily="34" charset="0"/>
            </a:endParaRPr>
          </a:p>
        </p:txBody>
      </p:sp>
      <p:pic>
        <p:nvPicPr>
          <p:cNvPr id="5" name="Picture 3" descr="C:\Documents and Settings\wdg751\Рабочий стол\poster_lrg_save-water-save1.jpg"/>
          <p:cNvPicPr>
            <a:picLocks noChangeAspect="1" noChangeArrowheads="1"/>
          </p:cNvPicPr>
          <p:nvPr/>
        </p:nvPicPr>
        <p:blipFill>
          <a:blip r:embed="rId3" cstate="print">
            <a:lum bright="-10000" contrast="20000"/>
          </a:blip>
          <a:srcRect/>
          <a:stretch>
            <a:fillRect/>
          </a:stretch>
        </p:blipFill>
        <p:spPr bwMode="auto">
          <a:xfrm>
            <a:off x="5508104" y="692696"/>
            <a:ext cx="3173633" cy="2376264"/>
          </a:xfrm>
          <a:prstGeom prst="roundRect">
            <a:avLst/>
          </a:prstGeom>
          <a:noFill/>
          <a:ln>
            <a:solidFill>
              <a:schemeClr val="tx1">
                <a:lumMod val="85000"/>
                <a:lumOff val="15000"/>
              </a:schemeClr>
            </a:solidFill>
          </a:ln>
          <a:effectLst>
            <a:softEdge rad="127000"/>
          </a:effectLst>
        </p:spPr>
      </p:pic>
      <p:sp>
        <p:nvSpPr>
          <p:cNvPr id="6" name="Прямоугольник 5"/>
          <p:cNvSpPr/>
          <p:nvPr/>
        </p:nvSpPr>
        <p:spPr>
          <a:xfrm>
            <a:off x="0" y="908720"/>
            <a:ext cx="5436096" cy="954107"/>
          </a:xfrm>
          <a:prstGeom prst="rect">
            <a:avLst/>
          </a:prstGeom>
        </p:spPr>
        <p:txBody>
          <a:bodyPr wrap="square">
            <a:spAutoFit/>
          </a:bodyPr>
          <a:lstStyle/>
          <a:p>
            <a:r>
              <a:rPr lang="en-US" sz="2800" dirty="0" smtClean="0">
                <a:latin typeface="Tw Cen MT" pitchFamily="34" charset="0"/>
              </a:rPr>
              <a:t>Nearly 1 million people don't have access to clean, safe drinking water.</a:t>
            </a:r>
            <a:endParaRPr lang="ru-RU" sz="2800" dirty="0"/>
          </a:p>
        </p:txBody>
      </p:sp>
      <p:sp>
        <p:nvSpPr>
          <p:cNvPr id="7" name="Прямоугольник 6"/>
          <p:cNvSpPr/>
          <p:nvPr/>
        </p:nvSpPr>
        <p:spPr>
          <a:xfrm>
            <a:off x="3995936" y="4005064"/>
            <a:ext cx="4572000" cy="1661993"/>
          </a:xfrm>
          <a:prstGeom prst="rect">
            <a:avLst/>
          </a:prstGeom>
        </p:spPr>
        <p:txBody>
          <a:bodyPr>
            <a:spAutoFit/>
          </a:bodyPr>
          <a:lstStyle/>
          <a:p>
            <a:r>
              <a:rPr lang="en-US" sz="2800" dirty="0" smtClean="0">
                <a:latin typeface="Tw Cen MT" pitchFamily="34" charset="0"/>
              </a:rPr>
              <a:t>Drinking-water is badly getting worse and less on the Earth.</a:t>
            </a:r>
            <a:r>
              <a:rPr lang="en-US" dirty="0" smtClean="0"/>
              <a:t/>
            </a:r>
            <a:br>
              <a:rPr lang="en-US" dirty="0" smtClean="0"/>
            </a:br>
            <a:endParaRPr lang="ru-RU" dirty="0"/>
          </a:p>
        </p:txBody>
      </p:sp>
      <p:sp>
        <p:nvSpPr>
          <p:cNvPr id="8" name="Номер слайда 7"/>
          <p:cNvSpPr>
            <a:spLocks noGrp="1"/>
          </p:cNvSpPr>
          <p:nvPr>
            <p:ph type="sldNum" sz="quarter" idx="15"/>
          </p:nvPr>
        </p:nvSpPr>
        <p:spPr/>
        <p:txBody>
          <a:bodyPr/>
          <a:lstStyle/>
          <a:p>
            <a:fld id="{470D0C47-67DC-4A04-97AC-B383DB38C769}" type="slidenum">
              <a:rPr lang="ru-RU" smtClean="0"/>
              <a:pPr/>
              <a:t>9</a:t>
            </a:fld>
            <a:endParaRPr lang="ru-RU"/>
          </a:p>
        </p:txBody>
      </p:sp>
    </p:spTree>
  </p:cSld>
  <p:clrMapOvr>
    <a:masterClrMapping/>
  </p:clrMapOvr>
  <p:transition advTm="9344">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Documents and Settings\wdg751\Рабочий стол\топор.jpg"/>
          <p:cNvPicPr>
            <a:picLocks noChangeAspect="1" noChangeArrowheads="1"/>
          </p:cNvPicPr>
          <p:nvPr/>
        </p:nvPicPr>
        <p:blipFill>
          <a:blip r:embed="rId2" cstate="print">
            <a:duotone>
              <a:prstClr val="black"/>
              <a:schemeClr val="tx2">
                <a:tint val="45000"/>
                <a:satMod val="400000"/>
              </a:schemeClr>
            </a:duotone>
            <a:lum bright="40000" contrast="-40000"/>
          </a:blip>
          <a:srcRect l="24646" t="24436" r="6698"/>
          <a:stretch>
            <a:fillRect/>
          </a:stretch>
        </p:blipFill>
        <p:spPr bwMode="auto">
          <a:xfrm>
            <a:off x="6084168" y="0"/>
            <a:ext cx="2808312" cy="2449388"/>
          </a:xfrm>
          <a:prstGeom prst="rect">
            <a:avLst/>
          </a:prstGeom>
          <a:noFill/>
          <a:effectLst>
            <a:reflection blurRad="6350" stA="52000" endA="300" endPos="35000" dir="5400000" sy="-100000" algn="bl" rotWithShape="0"/>
          </a:effectLst>
        </p:spPr>
      </p:pic>
      <p:pic>
        <p:nvPicPr>
          <p:cNvPr id="8" name="Picture 2" descr="C:\Documents and Settings\wdg751\Рабочий стол\лес.jpg"/>
          <p:cNvPicPr>
            <a:picLocks noChangeAspect="1" noChangeArrowheads="1"/>
          </p:cNvPicPr>
          <p:nvPr/>
        </p:nvPicPr>
        <p:blipFill>
          <a:blip r:embed="rId3" cstate="print">
            <a:lum bright="30000" contrast="20000"/>
          </a:blip>
          <a:srcRect/>
          <a:stretch>
            <a:fillRect/>
          </a:stretch>
        </p:blipFill>
        <p:spPr bwMode="auto">
          <a:xfrm>
            <a:off x="0" y="2861556"/>
            <a:ext cx="9144000" cy="3996444"/>
          </a:xfrm>
          <a:prstGeom prst="rect">
            <a:avLst/>
          </a:prstGeom>
          <a:noFill/>
          <a:effectLst>
            <a:softEdge rad="635000"/>
          </a:effectLst>
        </p:spPr>
      </p:pic>
      <p:sp>
        <p:nvSpPr>
          <p:cNvPr id="2" name="Заголовок 1"/>
          <p:cNvSpPr>
            <a:spLocks noGrp="1"/>
          </p:cNvSpPr>
          <p:nvPr>
            <p:ph type="title"/>
          </p:nvPr>
        </p:nvSpPr>
        <p:spPr>
          <a:xfrm>
            <a:off x="467544" y="0"/>
            <a:ext cx="7467600" cy="980728"/>
          </a:xfrm>
        </p:spPr>
        <p:txBody>
          <a:bodyPr>
            <a:normAutofit/>
          </a:bodyPr>
          <a:lstStyle/>
          <a:p>
            <a:pPr algn="ctr"/>
            <a:r>
              <a:rPr lang="en-US" sz="4000" dirty="0" smtClean="0">
                <a:latin typeface="Arial Black" pitchFamily="34" charset="0"/>
              </a:rPr>
              <a:t>Forests</a:t>
            </a:r>
            <a:endParaRPr lang="ru-RU" sz="4000" dirty="0">
              <a:latin typeface="Arial Black" pitchFamily="34" charset="0"/>
            </a:endParaRPr>
          </a:p>
        </p:txBody>
      </p:sp>
      <p:sp>
        <p:nvSpPr>
          <p:cNvPr id="7" name="Содержимое 6"/>
          <p:cNvSpPr>
            <a:spLocks noGrp="1"/>
          </p:cNvSpPr>
          <p:nvPr>
            <p:ph sz="quarter" idx="1"/>
          </p:nvPr>
        </p:nvSpPr>
        <p:spPr>
          <a:xfrm>
            <a:off x="0" y="1052736"/>
            <a:ext cx="8892480" cy="4873752"/>
          </a:xfrm>
        </p:spPr>
        <p:txBody>
          <a:bodyPr/>
          <a:lstStyle/>
          <a:p>
            <a:pPr algn="ctr"/>
            <a:r>
              <a:rPr lang="en-US" dirty="0" smtClean="0"/>
              <a:t>Today the volume of the forests’ felling exceeds quite often in once or twice the volume of natural renewal.</a:t>
            </a:r>
            <a:br>
              <a:rPr lang="en-US" dirty="0" smtClean="0"/>
            </a:br>
            <a:endParaRPr lang="ru-RU" dirty="0"/>
          </a:p>
        </p:txBody>
      </p:sp>
      <p:sp>
        <p:nvSpPr>
          <p:cNvPr id="10" name="Номер слайда 9"/>
          <p:cNvSpPr>
            <a:spLocks noGrp="1"/>
          </p:cNvSpPr>
          <p:nvPr>
            <p:ph type="sldNum" sz="quarter" idx="15"/>
          </p:nvPr>
        </p:nvSpPr>
        <p:spPr/>
        <p:txBody>
          <a:bodyPr/>
          <a:lstStyle/>
          <a:p>
            <a:fld id="{470D0C47-67DC-4A04-97AC-B383DB38C769}" type="slidenum">
              <a:rPr lang="ru-RU" smtClean="0"/>
              <a:pPr/>
              <a:t>10</a:t>
            </a:fld>
            <a:endParaRPr lang="ru-RU"/>
          </a:p>
        </p:txBody>
      </p:sp>
    </p:spTree>
  </p:cSld>
  <p:clrMapOvr>
    <a:masterClrMapping/>
  </p:clrMapOvr>
  <p:transition advTm="12156">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1400"/>
            <a:ext cx="7467600" cy="864096"/>
          </a:xfrm>
        </p:spPr>
        <p:txBody>
          <a:bodyPr>
            <a:normAutofit/>
          </a:bodyPr>
          <a:lstStyle/>
          <a:p>
            <a:pPr algn="ctr"/>
            <a:r>
              <a:rPr lang="en-US" sz="4000" dirty="0" smtClean="0">
                <a:latin typeface="Arial Black" pitchFamily="34" charset="0"/>
              </a:rPr>
              <a:t>Conclusion</a:t>
            </a:r>
            <a:endParaRPr lang="ru-RU" sz="4000" dirty="0">
              <a:latin typeface="Arial Black" pitchFamily="34" charset="0"/>
            </a:endParaRPr>
          </a:p>
        </p:txBody>
      </p:sp>
      <p:sp>
        <p:nvSpPr>
          <p:cNvPr id="7" name="Содержимое 6"/>
          <p:cNvSpPr>
            <a:spLocks noGrp="1"/>
          </p:cNvSpPr>
          <p:nvPr>
            <p:ph sz="quarter" idx="1"/>
          </p:nvPr>
        </p:nvSpPr>
        <p:spPr>
          <a:xfrm>
            <a:off x="0" y="548680"/>
            <a:ext cx="8820472" cy="4873752"/>
          </a:xfrm>
        </p:spPr>
        <p:txBody>
          <a:bodyPr/>
          <a:lstStyle/>
          <a:p>
            <a:pPr algn="ctr"/>
            <a:r>
              <a:rPr lang="en-US" dirty="0" smtClean="0"/>
              <a:t>People! </a:t>
            </a:r>
            <a:r>
              <a:rPr lang="en-US" smtClean="0"/>
              <a:t>Let`s </a:t>
            </a:r>
            <a:r>
              <a:rPr lang="en-US" dirty="0" smtClean="0"/>
              <a:t>keep our planet! Let`s keep our animals and plants! If we decide ecological problems, we will save our beautiful planet.</a:t>
            </a:r>
            <a:endParaRPr lang="ru-RU" dirty="0"/>
          </a:p>
        </p:txBody>
      </p:sp>
      <p:sp>
        <p:nvSpPr>
          <p:cNvPr id="8" name="Номер слайда 7"/>
          <p:cNvSpPr>
            <a:spLocks noGrp="1"/>
          </p:cNvSpPr>
          <p:nvPr>
            <p:ph type="sldNum" sz="quarter" idx="15"/>
          </p:nvPr>
        </p:nvSpPr>
        <p:spPr/>
        <p:txBody>
          <a:bodyPr/>
          <a:lstStyle/>
          <a:p>
            <a:fld id="{470D0C47-67DC-4A04-97AC-B383DB38C769}" type="slidenum">
              <a:rPr lang="ru-RU" smtClean="0"/>
              <a:pPr/>
              <a:t>11</a:t>
            </a:fld>
            <a:endParaRPr lang="ru-RU"/>
          </a:p>
        </p:txBody>
      </p:sp>
      <p:pic>
        <p:nvPicPr>
          <p:cNvPr id="10" name="Picture 2" descr="C:\Documents and Settings\wdg751\Рабочий стол\16213404.jpg"/>
          <p:cNvPicPr>
            <a:picLocks noChangeAspect="1" noChangeArrowheads="1"/>
          </p:cNvPicPr>
          <p:nvPr/>
        </p:nvPicPr>
        <p:blipFill>
          <a:blip r:embed="rId4" cstate="print">
            <a:lum bright="30000" contrast="20000"/>
          </a:blip>
          <a:srcRect/>
          <a:stretch>
            <a:fillRect/>
          </a:stretch>
        </p:blipFill>
        <p:spPr bwMode="auto">
          <a:xfrm>
            <a:off x="2699792" y="1772816"/>
            <a:ext cx="3655219" cy="4873625"/>
          </a:xfrm>
          <a:prstGeom prst="rect">
            <a:avLst/>
          </a:prstGeom>
          <a:noFill/>
          <a:ln>
            <a:noFill/>
          </a:ln>
          <a:effectLst>
            <a:outerShdw blurRad="44450" dist="27940" dir="5400000" algn="ctr">
              <a:srgbClr val="000000">
                <a:alpha val="32000"/>
              </a:srgbClr>
            </a:outerShdw>
            <a:softEdge rad="127000"/>
          </a:effectLst>
          <a:scene3d>
            <a:camera prst="orthographicFront">
              <a:rot lat="0" lon="0" rev="0"/>
            </a:camera>
            <a:lightRig rig="balanced" dir="t">
              <a:rot lat="0" lon="0" rev="8700000"/>
            </a:lightRig>
          </a:scene3d>
          <a:sp3d>
            <a:bevelT w="190500" h="38100"/>
          </a:sp3d>
        </p:spPr>
      </p:pic>
      <p:pic>
        <p:nvPicPr>
          <p:cNvPr id="11" name="SHM  - .mp3">
            <a:hlinkClick r:id="" action="ppaction://media"/>
          </p:cNvPr>
          <p:cNvPicPr>
            <a:picLocks noRot="1" noChangeAspect="1"/>
          </p:cNvPicPr>
          <p:nvPr>
            <a:audioFile r:link="rId2"/>
          </p:nvPr>
        </p:nvPicPr>
        <p:blipFill>
          <a:blip r:embed="rId5" cstate="print"/>
          <a:stretch>
            <a:fillRect/>
          </a:stretch>
        </p:blipFill>
        <p:spPr>
          <a:xfrm>
            <a:off x="4419600" y="3276600"/>
            <a:ext cx="304800" cy="304800"/>
          </a:xfrm>
          <a:prstGeom prst="rect">
            <a:avLst/>
          </a:prstGeom>
        </p:spPr>
      </p:pic>
      <p:pic>
        <p:nvPicPr>
          <p:cNvPr id="12" name="SHM  - .mp3">
            <a:hlinkClick r:id="" action="ppaction://media"/>
          </p:cNvPr>
          <p:cNvPicPr>
            <a:picLocks noRot="1" noChangeAspect="1"/>
          </p:cNvPicPr>
          <p:nvPr>
            <a:audioFile r:link="rId2"/>
          </p:nvPr>
        </p:nvPicPr>
        <p:blipFill>
          <a:blip r:embed="rId6" cstate="print"/>
          <a:stretch>
            <a:fillRect/>
          </a:stretch>
        </p:blipFill>
        <p:spPr>
          <a:xfrm>
            <a:off x="4419600" y="3276600"/>
            <a:ext cx="304800" cy="304800"/>
          </a:xfrm>
          <a:prstGeom prst="rect">
            <a:avLst/>
          </a:prstGeom>
        </p:spPr>
      </p:pic>
    </p:spTree>
    <p:custDataLst>
      <p:tags r:id="rId1"/>
    </p:custDataLst>
  </p:cSld>
  <p:clrMapOvr>
    <a:masterClrMapping/>
  </p:clrMapOvr>
  <p:transition advTm="164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855" fill="hold"/>
                                        <p:tgtEl>
                                          <p:spTgt spid="11"/>
                                        </p:tgtEl>
                                      </p:cBhvr>
                                    </p:cmd>
                                  </p:childTnLst>
                                </p:cTn>
                              </p:par>
                            </p:childTnLst>
                          </p:cTn>
                        </p:par>
                        <p:par>
                          <p:cTn id="7" fill="hold">
                            <p:stCondLst>
                              <p:cond delay="211855"/>
                            </p:stCondLst>
                            <p:childTnLst>
                              <p:par>
                                <p:cTn id="8" presetID="1" presetClass="mediacall" presetSubtype="0" fill="hold" nodeType="afterEffect">
                                  <p:stCondLst>
                                    <p:cond delay="0"/>
                                  </p:stCondLst>
                                  <p:childTnLst>
                                    <p:cmd type="call" cmd="playFrom(0.0)">
                                      <p:cBhvr>
                                        <p:cTn id="9" dur="21185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264</TotalTime>
  <Words>340</Words>
  <Application>Microsoft Office PowerPoint</Application>
  <PresentationFormat>Экран (4:3)</PresentationFormat>
  <Paragraphs>47</Paragraphs>
  <Slides>11</Slides>
  <Notes>3</Notes>
  <HiddenSlides>0</HiddenSlides>
  <MMClips>3</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Эркер</vt:lpstr>
      <vt:lpstr>Слайд 1</vt:lpstr>
      <vt:lpstr>   contents  </vt:lpstr>
      <vt:lpstr>beautiful planet</vt:lpstr>
      <vt:lpstr>Слайд 4</vt:lpstr>
      <vt:lpstr>problems</vt:lpstr>
      <vt:lpstr>House effect</vt:lpstr>
      <vt:lpstr>Pollution</vt:lpstr>
      <vt:lpstr>Stop using plastic bags </vt:lpstr>
      <vt:lpstr>Save water </vt:lpstr>
      <vt:lpstr>Forests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save our Planet</dc:title>
  <dc:creator>WDG751</dc:creator>
  <cp:lastModifiedBy>Админ</cp:lastModifiedBy>
  <cp:revision>37</cp:revision>
  <dcterms:created xsi:type="dcterms:W3CDTF">2012-04-17T07:42:59Z</dcterms:created>
  <dcterms:modified xsi:type="dcterms:W3CDTF">2017-01-15T11:42:57Z</dcterms:modified>
</cp:coreProperties>
</file>